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  <p:sldMasterId id="2147483750" r:id="rId2"/>
  </p:sldMasterIdLst>
  <p:sldIdLst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956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591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68102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65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1949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28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20182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89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24677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36535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431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180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51274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014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332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151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998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0461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6835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236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25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430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26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14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036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363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693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6CAE66-3ED7-41E2-9B53-50714F6F1DE3}" type="datetimeFigureOut">
              <a:rPr lang="fa-IR" smtClean="0"/>
              <a:t>01/23/1446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408649C-41B2-45E4-8FDF-3EB6B11C20F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5991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973F-4DDB-4999-8AD6-E74546076319}" type="datetimeFigureOut">
              <a:rPr lang="fa-IR">
                <a:solidFill>
                  <a:prstClr val="white">
                    <a:tint val="75000"/>
                  </a:prstClr>
                </a:solidFill>
              </a:rPr>
              <a:pPr/>
              <a:t>01/23/1446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7A799-2287-4064-8DE8-3A108806728A}" type="slidenum">
              <a:rPr lang="fa-IR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360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" t="373" r="-529" b="186"/>
          <a:stretch/>
        </p:blipFill>
        <p:spPr>
          <a:xfrm>
            <a:off x="0" y="0"/>
            <a:ext cx="12247808" cy="687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13681"/>
          </a:xfrm>
        </p:spPr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مراحل ثبت رزومه فعالیت‌های پژوهشی طلاب </a:t>
            </a:r>
            <a:br>
              <a:rPr lang="fa-IR" dirty="0" smtClean="0">
                <a:cs typeface="B Titr" panose="00000700000000000000" pitchFamily="2" charset="-78"/>
              </a:rPr>
            </a:br>
            <a:r>
              <a:rPr lang="fa-IR" dirty="0" smtClean="0">
                <a:cs typeface="B Titr" panose="00000700000000000000" pitchFamily="2" charset="-78"/>
              </a:rPr>
              <a:t>حوزه علمیه خراسان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12" y="2809338"/>
            <a:ext cx="216217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0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441" y="1064788"/>
            <a:ext cx="10058400" cy="29789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sz="4000" dirty="0">
                <a:cs typeface="B Titr" panose="00000700000000000000" pitchFamily="2" charset="-78"/>
              </a:rPr>
              <a:t>ورود به سایت حوزه علمیه خراسان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https://www.hozehkh.com/DefaultNews.aspx</a:t>
            </a:r>
            <a:endParaRPr lang="fa-IR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2441" cy="16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ورود به سامانه طلاب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571091"/>
            <a:ext cx="9601200" cy="32906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33" y="576440"/>
            <a:ext cx="1182441" cy="16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ورود به سامانه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08" y="2427667"/>
            <a:ext cx="4232184" cy="39602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7" y="515155"/>
            <a:ext cx="1182441" cy="16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9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انتخاب گزینه سوابق و رزومه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109" y="2480190"/>
            <a:ext cx="7997781" cy="370619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7" y="476518"/>
            <a:ext cx="1182441" cy="16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4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انتخاب گزینه پژوهشی به عنوان نوع فعالیت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90" y="2557463"/>
            <a:ext cx="8976575" cy="35857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9" y="502277"/>
            <a:ext cx="1182441" cy="16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5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انتخاب یکی از فعالیت‌های پژوهشی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315" y="2557463"/>
            <a:ext cx="8912181" cy="36243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5" y="489397"/>
            <a:ext cx="1182441" cy="16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2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انتخاب گزینه «ثبت سابقه جدید»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383124"/>
            <a:ext cx="9601200" cy="166655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76" y="502276"/>
            <a:ext cx="1182441" cy="16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3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708338"/>
            <a:ext cx="9601196" cy="1577661"/>
          </a:xfrm>
        </p:spPr>
        <p:txBody>
          <a:bodyPr>
            <a:noAutofit/>
          </a:bodyPr>
          <a:lstStyle/>
          <a:p>
            <a:r>
              <a:rPr lang="fa-IR" sz="3600" dirty="0">
                <a:cs typeface="B Titr" panose="00000700000000000000" pitchFamily="2" charset="-78"/>
              </a:rPr>
              <a:t>تکمیل اطلاعات خواسته </a:t>
            </a:r>
            <a:r>
              <a:rPr lang="fa-IR" sz="3600" dirty="0" smtClean="0">
                <a:cs typeface="B Titr" panose="00000700000000000000" pitchFamily="2" charset="-78"/>
              </a:rPr>
              <a:t>شده</a:t>
            </a:r>
            <a:br>
              <a:rPr lang="fa-IR" sz="3600" dirty="0" smtClean="0">
                <a:cs typeface="B Titr" panose="00000700000000000000" pitchFamily="2" charset="-78"/>
              </a:rPr>
            </a:br>
            <a:r>
              <a:rPr lang="fa-IR" sz="3600" dirty="0" smtClean="0">
                <a:cs typeface="B Titr" panose="00000700000000000000" pitchFamily="2" charset="-78"/>
              </a:rPr>
              <a:t> </a:t>
            </a:r>
            <a:r>
              <a:rPr lang="fa-IR" sz="3600" dirty="0">
                <a:cs typeface="B Titr" panose="00000700000000000000" pitchFamily="2" charset="-78"/>
              </a:rPr>
              <a:t>و الصاق مدارک معتبر جهت </a:t>
            </a:r>
            <a:r>
              <a:rPr lang="fa-IR" sz="3600" dirty="0" smtClean="0">
                <a:cs typeface="B Titr" panose="00000700000000000000" pitchFamily="2" charset="-78"/>
              </a:rPr>
              <a:t>تأیید درخواست</a:t>
            </a:r>
            <a:br>
              <a:rPr lang="fa-IR" sz="3600" dirty="0" smtClean="0">
                <a:cs typeface="B Titr" panose="00000700000000000000" pitchFamily="2" charset="-78"/>
              </a:rPr>
            </a:br>
            <a:r>
              <a:rPr lang="fa-IR" sz="3600" dirty="0" smtClean="0">
                <a:cs typeface="B Titr" panose="00000700000000000000" pitchFamily="2" charset="-78"/>
              </a:rPr>
              <a:t> و در نهایت، زدن کلید ثبت</a:t>
            </a:r>
            <a:endParaRPr lang="fa-IR" sz="3600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760" y="2531706"/>
            <a:ext cx="8242479" cy="36243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8" y="501268"/>
            <a:ext cx="1182441" cy="16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5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وآخر دعوانا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51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</TotalTime>
  <Words>50</Words>
  <Application>Microsoft Office PowerPoint</Application>
  <PresentationFormat>Widescreen</PresentationFormat>
  <Paragraphs>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 Titr</vt:lpstr>
      <vt:lpstr>Calibri</vt:lpstr>
      <vt:lpstr>Calibri Light</vt:lpstr>
      <vt:lpstr>Garamond</vt:lpstr>
      <vt:lpstr>Times New Roman</vt:lpstr>
      <vt:lpstr>Organic</vt:lpstr>
      <vt:lpstr>Office Theme</vt:lpstr>
      <vt:lpstr>PowerPoint Presentation</vt:lpstr>
      <vt:lpstr>مراحل ثبت رزومه فعالیت‌های پژوهشی طلاب  حوزه علمیه خراسان</vt:lpstr>
      <vt:lpstr>ورود به سایت حوزه علمیه خراسان</vt:lpstr>
      <vt:lpstr>ورود به سامانه طلاب</vt:lpstr>
      <vt:lpstr>ورود به سامانه</vt:lpstr>
      <vt:lpstr>انتخاب گزینه سوابق و رزومه</vt:lpstr>
      <vt:lpstr>انتخاب گزینه پژوهشی به عنوان نوع فعالیت</vt:lpstr>
      <vt:lpstr>انتخاب یکی از فعالیت‌های پژوهشی</vt:lpstr>
      <vt:lpstr>انتخاب گزینه «ثبت سابقه جدید»</vt:lpstr>
      <vt:lpstr>تکمیل اطلاعات خواسته شده  و الصاق مدارک معتبر جهت تأیید درخواست  و در نهایت، زدن کلید ثبت</vt:lpstr>
      <vt:lpstr>PowerPoint Presentation</vt:lpstr>
    </vt:vector>
  </TitlesOfParts>
  <Company>Moorche 30 DVDs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mohaqqeq</dc:creator>
  <cp:lastModifiedBy>mohaqqeq</cp:lastModifiedBy>
  <cp:revision>4</cp:revision>
  <dcterms:created xsi:type="dcterms:W3CDTF">2024-07-29T08:10:13Z</dcterms:created>
  <dcterms:modified xsi:type="dcterms:W3CDTF">2024-07-29T08:44:21Z</dcterms:modified>
</cp:coreProperties>
</file>